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Montserrat"/>
      <p:regular r:id="rId23"/>
      <p:bold r:id="rId24"/>
      <p:italic r:id="rId25"/>
      <p:boldItalic r:id="rId26"/>
    </p:embeddedFont>
    <p:embeddedFont>
      <p:font typeface="Lato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Montserrat-bold.fntdata"/><Relationship Id="rId23" Type="http://schemas.openxmlformats.org/officeDocument/2006/relationships/font" Target="fonts/Montserrat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Italic.fntdata"/><Relationship Id="rId25" Type="http://schemas.openxmlformats.org/officeDocument/2006/relationships/font" Target="fonts/Montserrat-italic.fntdata"/><Relationship Id="rId28" Type="http://schemas.openxmlformats.org/officeDocument/2006/relationships/font" Target="fonts/Lato-bold.fntdata"/><Relationship Id="rId27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8593a15751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8593a15751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8593a15751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8593a15751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8593a15751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8593a15751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8593a15751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8593a15751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8593a15751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8593a15751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8593a15751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8593a15751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8593a15751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8593a15751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8593a15751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8593a15751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8593a1575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8593a1575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8593a15751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8593a1575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8593a15751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8593a15751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8593a15751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8593a15751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8593a15751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8593a15751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8593a15751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8593a15751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8593a15751_7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8593a15751_7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8593a15751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8593a15751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Relationship Id="rId4" Type="http://schemas.openxmlformats.org/officeDocument/2006/relationships/image" Target="../media/image7.png"/><Relationship Id="rId5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Relationship Id="rId4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drive.google.com/drive/folders/1tUB2s5jCKO3HmLGQz-D9KMZlozxrDG3k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 Learning based License Plate Recognition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417525" y="392067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502920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Monica Dommaraju</a:t>
            </a:r>
            <a:endParaRPr/>
          </a:p>
          <a:p>
            <a:pPr indent="0" lvl="0" marL="502920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Jumana Zoeb Nadir </a:t>
            </a:r>
            <a:endParaRPr/>
          </a:p>
          <a:p>
            <a:pPr indent="0" lvl="0" marL="502920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Sruthi Chilukuri</a:t>
            </a:r>
            <a:endParaRPr/>
          </a:p>
          <a:p>
            <a:pPr indent="0" lvl="0" marL="502920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Prediction</a:t>
            </a:r>
            <a:endParaRPr/>
          </a:p>
        </p:txBody>
      </p:sp>
      <p:pic>
        <p:nvPicPr>
          <p:cNvPr id="195" name="Google Shape;19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975" y="1120275"/>
            <a:ext cx="3502363" cy="3847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34300" y="3024175"/>
            <a:ext cx="3355000" cy="1871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84900" y="393750"/>
            <a:ext cx="3354996" cy="17612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8" name="Google Shape;198;p22"/>
          <p:cNvCxnSpPr/>
          <p:nvPr/>
        </p:nvCxnSpPr>
        <p:spPr>
          <a:xfrm>
            <a:off x="4035775" y="1509900"/>
            <a:ext cx="4305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9" name="Google Shape;199;p22"/>
          <p:cNvCxnSpPr/>
          <p:nvPr/>
        </p:nvCxnSpPr>
        <p:spPr>
          <a:xfrm>
            <a:off x="6222975" y="2349725"/>
            <a:ext cx="0" cy="4797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Configurations	</a:t>
            </a:r>
            <a:endParaRPr/>
          </a:p>
        </p:txBody>
      </p:sp>
      <p:sp>
        <p:nvSpPr>
          <p:cNvPr id="205" name="Google Shape;205;p2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YOLOV3 + YOLOV3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License plate detection with one bounded box will be predicted using YOLO.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Characters Segmentation and identification also uses YOLO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YOLOV3 + CNN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License plate detection with one bounded box will be predicted using YOLO.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Segmentation of Characters in the bounded box is predicted using OpenCV contour image processing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Characters inside the segmented boxes are identified by trained CNN.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TFX- Airflow</a:t>
            </a:r>
            <a:endParaRPr/>
          </a:p>
        </p:txBody>
      </p:sp>
      <p:sp>
        <p:nvSpPr>
          <p:cNvPr id="211" name="Google Shape;211;p2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Used TFX and Airflow to create a DAG pipeline.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CNN model training for character recognition was used in TFX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Darknet training cannot be performed on TFX, as the training requires compile C libraries and shell commands.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5"/>
          <p:cNvSpPr txBox="1"/>
          <p:nvPr>
            <p:ph type="title"/>
          </p:nvPr>
        </p:nvSpPr>
        <p:spPr>
          <a:xfrm>
            <a:off x="311700" y="92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TFX - Airflow</a:t>
            </a:r>
            <a:endParaRPr/>
          </a:p>
        </p:txBody>
      </p:sp>
      <p:sp>
        <p:nvSpPr>
          <p:cNvPr id="217" name="Google Shape;217;p2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18" name="Google Shape;21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0850" y="92247"/>
            <a:ext cx="6889403" cy="1940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2109600"/>
            <a:ext cx="6095528" cy="280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 Application</a:t>
            </a:r>
            <a:endParaRPr/>
          </a:p>
        </p:txBody>
      </p:sp>
      <p:sp>
        <p:nvSpPr>
          <p:cNvPr id="225" name="Google Shape;225;p2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Used Python Flask to develop APIs and FrontEnd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Loaded Models and Weights that were generated in the training process.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Can predict License Registration Number on both Image and Video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Deployed the app to Amazon EC2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 Application</a:t>
            </a:r>
            <a:endParaRPr/>
          </a:p>
        </p:txBody>
      </p:sp>
      <p:sp>
        <p:nvSpPr>
          <p:cNvPr id="231" name="Google Shape;231;p2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32" name="Google Shape;23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7625" y="1228563"/>
            <a:ext cx="5729550" cy="3264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 Application</a:t>
            </a:r>
            <a:endParaRPr/>
          </a:p>
        </p:txBody>
      </p:sp>
      <p:sp>
        <p:nvSpPr>
          <p:cNvPr id="238" name="Google Shape;238;p2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39" name="Google Shape;23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4450" y="1276800"/>
            <a:ext cx="6985001" cy="323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100"/>
              <a:t>DEMO</a:t>
            </a:r>
            <a:endParaRPr sz="31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License Plate Detection using 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YOLOV3 (Darknet)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CNN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Trained models on Belgium Cars dataset.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Three main modules: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License Plate Detection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Characters Segmentation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Character Identification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</a:t>
            </a:r>
            <a:endParaRPr/>
          </a:p>
        </p:txBody>
      </p:sp>
      <p:sp>
        <p:nvSpPr>
          <p:cNvPr id="147" name="Google Shape;147;p1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Approximately 700 Car images with multiple images for each car from different angles.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License plates for each of the cars with Image Augmentation.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ImageNet compatible annotations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Converted to YOLO supported labels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Additional test dataset from manually captured images.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Approx 1000 images for each character from 0 - 9 and A to Z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90% for train and 10% for test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Link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/>
          <p:nvPr>
            <p:ph type="title"/>
          </p:nvPr>
        </p:nvSpPr>
        <p:spPr>
          <a:xfrm>
            <a:off x="775400" y="3020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Annotations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6"/>
          <p:cNvSpPr txBox="1"/>
          <p:nvPr>
            <p:ph idx="1" type="body"/>
          </p:nvPr>
        </p:nvSpPr>
        <p:spPr>
          <a:xfrm>
            <a:off x="450825" y="14899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Used </a:t>
            </a:r>
            <a:r>
              <a:rPr b="1" lang="en"/>
              <a:t>LabelImg</a:t>
            </a:r>
            <a:r>
              <a:rPr lang="en"/>
              <a:t> tool for generating 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annotations.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4" name="Google Shape;15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25325" y="818725"/>
            <a:ext cx="5178776" cy="3848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- Darknet</a:t>
            </a:r>
            <a:endParaRPr/>
          </a:p>
        </p:txBody>
      </p:sp>
      <p:sp>
        <p:nvSpPr>
          <p:cNvPr id="160" name="Google Shape;160;p1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Installed Darknet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Modified the yolo config files (classes, filter, steps, etc..).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Trained on GPU enabled EC2 box.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First model </a:t>
            </a:r>
            <a:r>
              <a:rPr lang="en"/>
              <a:t>to </a:t>
            </a:r>
            <a:r>
              <a:rPr lang="en"/>
              <a:t>detect License plate took 3 hrs (1 bounded box per car image)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Second model to Segment Characters and identify them took 8 hrs (Max 35 classes)</a:t>
            </a:r>
            <a:endParaRPr/>
          </a:p>
          <a:p>
            <a:pPr indent="0" lvl="0" marL="45720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Training-Darknet</a:t>
            </a:r>
            <a:endParaRPr/>
          </a:p>
        </p:txBody>
      </p:sp>
      <p:sp>
        <p:nvSpPr>
          <p:cNvPr id="166" name="Google Shape;166;p18"/>
          <p:cNvSpPr txBox="1"/>
          <p:nvPr>
            <p:ph idx="1" type="body"/>
          </p:nvPr>
        </p:nvSpPr>
        <p:spPr>
          <a:xfrm>
            <a:off x="591950" y="14052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Results from final steps - License plate detection</a:t>
            </a:r>
            <a:endParaRPr/>
          </a:p>
        </p:txBody>
      </p:sp>
      <p:pic>
        <p:nvPicPr>
          <p:cNvPr id="167" name="Google Shape;16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5000" y="1940275"/>
            <a:ext cx="8103500" cy="288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Training-Darknet</a:t>
            </a:r>
            <a:endParaRPr/>
          </a:p>
        </p:txBody>
      </p:sp>
      <p:sp>
        <p:nvSpPr>
          <p:cNvPr id="173" name="Google Shape;173;p19"/>
          <p:cNvSpPr txBox="1"/>
          <p:nvPr>
            <p:ph idx="1" type="body"/>
          </p:nvPr>
        </p:nvSpPr>
        <p:spPr>
          <a:xfrm>
            <a:off x="361950" y="157460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from final steps - </a:t>
            </a:r>
            <a:r>
              <a:rPr lang="en"/>
              <a:t>- Character Segmentation and Identification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4" name="Google Shape;17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1950" y="1973600"/>
            <a:ext cx="8517975" cy="233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Transfer Learning</a:t>
            </a:r>
            <a:endParaRPr/>
          </a:p>
        </p:txBody>
      </p:sp>
      <p:sp>
        <p:nvSpPr>
          <p:cNvPr id="180" name="Google Shape;180;p2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We have used the YoloV3 weights trained on ImageNet (darknet53.conv.74).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We used them as our network initial weights and trained the network.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- CNN</a:t>
            </a:r>
            <a:endParaRPr/>
          </a:p>
        </p:txBody>
      </p:sp>
      <p:sp>
        <p:nvSpPr>
          <p:cNvPr id="186" name="Google Shape;186;p21"/>
          <p:cNvSpPr txBox="1"/>
          <p:nvPr>
            <p:ph idx="1" type="body"/>
          </p:nvPr>
        </p:nvSpPr>
        <p:spPr>
          <a:xfrm>
            <a:off x="710475" y="105250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99.7% Accuracy, 15 Epochs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7" name="Google Shape;18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9775" y="239900"/>
            <a:ext cx="4233426" cy="3080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99775" y="3708875"/>
            <a:ext cx="4409399" cy="101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0475" y="1524350"/>
            <a:ext cx="2725600" cy="3619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